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95" r:id="rId3"/>
    <p:sldId id="267" r:id="rId4"/>
    <p:sldId id="298" r:id="rId5"/>
    <p:sldId id="268" r:id="rId6"/>
    <p:sldId id="302" r:id="rId7"/>
    <p:sldId id="299" r:id="rId8"/>
    <p:sldId id="300" r:id="rId9"/>
    <p:sldId id="301"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1" d="100"/>
          <a:sy n="101"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2E41E-2A64-4C3E-B7F6-19E9966B9543}" type="datetimeFigureOut">
              <a:rPr lang="de-DE" smtClean="0"/>
              <a:t>10.03.2026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713D5-3610-40FB-84A2-CF8DD8550039}" type="slidenum">
              <a:rPr lang="de-DE" smtClean="0"/>
              <a:t>‹Nr.›</a:t>
            </a:fld>
            <a:endParaRPr lang="de-DE"/>
          </a:p>
        </p:txBody>
      </p:sp>
    </p:spTree>
    <p:extLst>
      <p:ext uri="{BB962C8B-B14F-4D97-AF65-F5344CB8AC3E}">
        <p14:creationId xmlns:p14="http://schemas.microsoft.com/office/powerpoint/2010/main" val="381597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0A02E-C100-70BF-57F7-C43233E53CB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7D9B57B-F674-569A-7DE7-43DE4B38A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14DCE5E-9FE7-BD43-287B-FC29843FD3A3}"/>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5" name="Fußzeilenplatzhalter 4">
            <a:extLst>
              <a:ext uri="{FF2B5EF4-FFF2-40B4-BE49-F238E27FC236}">
                <a16:creationId xmlns:a16="http://schemas.microsoft.com/office/drawing/2014/main" id="{7313AB9D-C117-B704-1A6A-581CD08C83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223C5D1-BB80-C4A3-F861-A28A61F99413}"/>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201885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A56C8-B6D0-6D8C-47B5-1B2BF97CA8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7CE2B31-433D-EAF4-B057-81D5EC949B5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DE5D54-D5C1-984F-F8E8-26DD940E92ED}"/>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5" name="Fußzeilenplatzhalter 4">
            <a:extLst>
              <a:ext uri="{FF2B5EF4-FFF2-40B4-BE49-F238E27FC236}">
                <a16:creationId xmlns:a16="http://schemas.microsoft.com/office/drawing/2014/main" id="{B65C3FF4-451A-9146-CB26-427DC9AE02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ACC491-7FD9-F039-F805-218E506B3637}"/>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151433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3558C63-B907-181B-5867-E442D5F8849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006B465-47CF-72F4-9E52-3FC245B245F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DE2F66-0D16-E1A1-5BDD-408E2C8E1506}"/>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5" name="Fußzeilenplatzhalter 4">
            <a:extLst>
              <a:ext uri="{FF2B5EF4-FFF2-40B4-BE49-F238E27FC236}">
                <a16:creationId xmlns:a16="http://schemas.microsoft.com/office/drawing/2014/main" id="{3BECDC47-088C-B8BE-3B64-DF891751DE6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EA454A-C609-3017-295B-C29C286D1964}"/>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148601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8181-03EB-ED87-73F6-7842A9296AC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EC499FC-C114-298A-CD82-08C8DC75FAD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735863-C8EC-4DE4-2156-D034B469B8DD}"/>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5" name="Fußzeilenplatzhalter 4">
            <a:extLst>
              <a:ext uri="{FF2B5EF4-FFF2-40B4-BE49-F238E27FC236}">
                <a16:creationId xmlns:a16="http://schemas.microsoft.com/office/drawing/2014/main" id="{01441069-04E0-6524-A58B-3926A86C65A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41E32E-E9EB-03EC-FD92-2A38B4FB79F2}"/>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373127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1D793-EDE9-4E6C-AAFC-C4A43656721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33E2B6C-34F6-B95A-FE01-2EC286D572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993445D-7AE0-92DE-9ED2-FFF1DC175C7E}"/>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5" name="Fußzeilenplatzhalter 4">
            <a:extLst>
              <a:ext uri="{FF2B5EF4-FFF2-40B4-BE49-F238E27FC236}">
                <a16:creationId xmlns:a16="http://schemas.microsoft.com/office/drawing/2014/main" id="{91D0FD10-E51A-D23F-0443-7493691313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6C264B-2134-3C71-8928-409CA2D21FF8}"/>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1766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FB886-6D39-E68C-5CCE-2DF02E435FA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438CD17-0230-D945-3FBC-BA2AD822C5E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608A169-182E-4343-0820-DDD8C5BAF2A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CB74082-3468-642A-5BA5-7E13D2DB3833}"/>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6" name="Fußzeilenplatzhalter 5">
            <a:extLst>
              <a:ext uri="{FF2B5EF4-FFF2-40B4-BE49-F238E27FC236}">
                <a16:creationId xmlns:a16="http://schemas.microsoft.com/office/drawing/2014/main" id="{69885CBC-095C-2F5D-3B5F-B48CC45E309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BD4657-194E-40B3-0770-1C1B2D3E28AC}"/>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105826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F1E0A-D188-B081-F8B6-D22D9B9160C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27DE1EA-C50A-033D-786E-FA108F8BA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67C69B-894D-7658-5552-A694A851F3E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7D81033-2ABF-128F-3165-6E3939E07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BC76B1-BC3F-AAE6-B66F-2B39EBF00E5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F0200E6-AEDC-D0C1-1800-7F0012469446}"/>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8" name="Fußzeilenplatzhalter 7">
            <a:extLst>
              <a:ext uri="{FF2B5EF4-FFF2-40B4-BE49-F238E27FC236}">
                <a16:creationId xmlns:a16="http://schemas.microsoft.com/office/drawing/2014/main" id="{4F8B7C7B-9347-3982-CF0F-B9E376D6FA8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7851929-BF3E-5B86-3940-AABA47CEA221}"/>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171157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55BB0-3115-FCFA-4777-3AB6A607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A01F10C-55B0-0886-8365-044904583592}"/>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4" name="Fußzeilenplatzhalter 3">
            <a:extLst>
              <a:ext uri="{FF2B5EF4-FFF2-40B4-BE49-F238E27FC236}">
                <a16:creationId xmlns:a16="http://schemas.microsoft.com/office/drawing/2014/main" id="{456FA1F7-B5D8-A416-100A-37B5288C66B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1177EE1-7DCB-CEA8-4C29-A4613FB73B2E}"/>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271778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67D084-22C9-D0E2-7523-330C22B22A09}"/>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3" name="Fußzeilenplatzhalter 2">
            <a:extLst>
              <a:ext uri="{FF2B5EF4-FFF2-40B4-BE49-F238E27FC236}">
                <a16:creationId xmlns:a16="http://schemas.microsoft.com/office/drawing/2014/main" id="{AEFC914C-10D3-E804-0844-B4976AC35BA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12FBC3D-16B6-1129-177E-900A74261FC2}"/>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253938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D4F4-9E76-3D8D-419F-6F2C3EAF067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CD3CAD5-4726-FB83-04F6-4C3C46F5C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63DE0E8-CC7B-F20B-BC13-0C5D5DCC8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1EACEE-7651-5F14-4143-9EC8ED155601}"/>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6" name="Fußzeilenplatzhalter 5">
            <a:extLst>
              <a:ext uri="{FF2B5EF4-FFF2-40B4-BE49-F238E27FC236}">
                <a16:creationId xmlns:a16="http://schemas.microsoft.com/office/drawing/2014/main" id="{94EEDFC0-7B71-27FF-ACE8-C617E9EF23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A8EAD3A-E0E5-62A0-E986-487C3258DFF4}"/>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369511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2B887-0176-F193-2D8F-4B73C19086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66F40C4-6278-A5FE-6F1E-019775FD9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C03EB17-F336-FBA4-826D-93559561D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0D40AC-0F51-AE0E-2E3E-45D4E4D9716A}"/>
              </a:ext>
            </a:extLst>
          </p:cNvPr>
          <p:cNvSpPr>
            <a:spLocks noGrp="1"/>
          </p:cNvSpPr>
          <p:nvPr>
            <p:ph type="dt" sz="half" idx="10"/>
          </p:nvPr>
        </p:nvSpPr>
        <p:spPr/>
        <p:txBody>
          <a:bodyPr/>
          <a:lstStyle/>
          <a:p>
            <a:fld id="{8AE1C651-4FF5-4C66-A174-963C1F3FF013}" type="datetimeFigureOut">
              <a:rPr lang="de-DE" smtClean="0"/>
              <a:t>10.03.2026</a:t>
            </a:fld>
            <a:endParaRPr lang="de-DE"/>
          </a:p>
        </p:txBody>
      </p:sp>
      <p:sp>
        <p:nvSpPr>
          <p:cNvPr id="6" name="Fußzeilenplatzhalter 5">
            <a:extLst>
              <a:ext uri="{FF2B5EF4-FFF2-40B4-BE49-F238E27FC236}">
                <a16:creationId xmlns:a16="http://schemas.microsoft.com/office/drawing/2014/main" id="{D0BE9AA6-BAD8-E3DF-A89D-49C2DCD313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AC7AFA-47E8-0329-F57A-60BE6086A640}"/>
              </a:ext>
            </a:extLst>
          </p:cNvPr>
          <p:cNvSpPr>
            <a:spLocks noGrp="1"/>
          </p:cNvSpPr>
          <p:nvPr>
            <p:ph type="sldNum" sz="quarter" idx="12"/>
          </p:nvPr>
        </p:nvSpPr>
        <p:spPr/>
        <p:txBody>
          <a:bodyPr/>
          <a:lstStyle/>
          <a:p>
            <a:fld id="{3A53FC7A-6053-4B0F-B120-9489D487A376}" type="slidenum">
              <a:rPr lang="de-DE" smtClean="0"/>
              <a:t>‹Nr.›</a:t>
            </a:fld>
            <a:endParaRPr lang="de-DE"/>
          </a:p>
        </p:txBody>
      </p:sp>
    </p:spTree>
    <p:extLst>
      <p:ext uri="{BB962C8B-B14F-4D97-AF65-F5344CB8AC3E}">
        <p14:creationId xmlns:p14="http://schemas.microsoft.com/office/powerpoint/2010/main" val="417019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AB6227B-1D7B-34C0-1AF7-D1BCD431D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F65831D-AC04-6D99-292E-6FBEE2850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1CE1D0-5477-FD3F-36B2-3A560B07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E1C651-4FF5-4C66-A174-963C1F3FF013}" type="datetimeFigureOut">
              <a:rPr lang="de-DE" smtClean="0"/>
              <a:t>10.03.2026</a:t>
            </a:fld>
            <a:endParaRPr lang="de-DE"/>
          </a:p>
        </p:txBody>
      </p:sp>
      <p:sp>
        <p:nvSpPr>
          <p:cNvPr id="5" name="Fußzeilenplatzhalter 4">
            <a:extLst>
              <a:ext uri="{FF2B5EF4-FFF2-40B4-BE49-F238E27FC236}">
                <a16:creationId xmlns:a16="http://schemas.microsoft.com/office/drawing/2014/main" id="{54A089F9-5F17-BDA0-332E-E50F15C82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CF8C128A-6AC6-B2C8-E715-08490D3B9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53FC7A-6053-4B0F-B120-9489D487A376}" type="slidenum">
              <a:rPr lang="de-DE" smtClean="0"/>
              <a:t>‹Nr.›</a:t>
            </a:fld>
            <a:endParaRPr lang="de-DE"/>
          </a:p>
        </p:txBody>
      </p:sp>
    </p:spTree>
    <p:extLst>
      <p:ext uri="{BB962C8B-B14F-4D97-AF65-F5344CB8AC3E}">
        <p14:creationId xmlns:p14="http://schemas.microsoft.com/office/powerpoint/2010/main" val="280234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cid:e85087e1-f07f-4ec4-8bba-1936d90266d7@EURP251.PROD.OUTLOOK.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cid:e4e79296-8c84-40df-ba49-02d6cedadbbe@EURP251.PROD.OUTLOOK.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81159" y="1214422"/>
            <a:ext cx="8509059" cy="478634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024035" y="1071546"/>
            <a:ext cx="8128057" cy="5214974"/>
          </a:xfrm>
          <a:prstGeom prst="rect">
            <a:avLst/>
          </a:prstGeom>
          <a:noFill/>
          <a:ln w="9525">
            <a:noFill/>
            <a:miter lim="800000"/>
            <a:headEnd/>
            <a:tailEnd/>
          </a:ln>
          <a:effectLst/>
        </p:spPr>
      </p:pic>
      <p:sp>
        <p:nvSpPr>
          <p:cNvPr id="3" name="Titel 2"/>
          <p:cNvSpPr>
            <a:spLocks noGrp="1"/>
          </p:cNvSpPr>
          <p:nvPr>
            <p:ph type="title"/>
          </p:nvPr>
        </p:nvSpPr>
        <p:spPr>
          <a:xfrm>
            <a:off x="1981200" y="274638"/>
            <a:ext cx="8229600" cy="796908"/>
          </a:xfrm>
        </p:spPr>
        <p:txBody>
          <a:bodyPr/>
          <a:lstStyle/>
          <a:p>
            <a:r>
              <a:rPr lang="de-DE" dirty="0"/>
              <a:t>Sima Sultan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Heinrich Pollak</a:t>
            </a:r>
            <a:endParaRPr lang="de-DE" dirty="0"/>
          </a:p>
        </p:txBody>
      </p:sp>
      <p:pic>
        <p:nvPicPr>
          <p:cNvPr id="4" name="Bild 1"/>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rot="5400000">
            <a:off x="3845702" y="1750208"/>
            <a:ext cx="4786348" cy="40005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3050"/>
            <a:ext cx="3008313" cy="2441570"/>
          </a:xfrm>
        </p:spPr>
        <p:txBody>
          <a:bodyPr>
            <a:normAutofit/>
          </a:bodyPr>
          <a:lstStyle/>
          <a:p>
            <a:r>
              <a:rPr lang="de-DE" dirty="0"/>
              <a:t>Heinrich Pollack</a:t>
            </a:r>
            <a:br>
              <a:rPr lang="de-DE" dirty="0"/>
            </a:br>
            <a:endParaRPr lang="de-DE" dirty="0"/>
          </a:p>
        </p:txBody>
      </p:sp>
      <p:sp>
        <p:nvSpPr>
          <p:cNvPr id="4" name="Textplatzhalter 3"/>
          <p:cNvSpPr>
            <a:spLocks noGrp="1"/>
          </p:cNvSpPr>
          <p:nvPr>
            <p:ph type="body" sz="half" idx="2"/>
          </p:nvPr>
        </p:nvSpPr>
        <p:spPr>
          <a:xfrm>
            <a:off x="1981201" y="2285993"/>
            <a:ext cx="3008313" cy="3840171"/>
          </a:xfrm>
        </p:spPr>
        <p:txBody>
          <a:bodyPr>
            <a:normAutofit/>
          </a:bodyPr>
          <a:lstStyle/>
          <a:p>
            <a:r>
              <a:rPr lang="de-DE" sz="3200" b="1" i="1" dirty="0"/>
              <a:t>Deine Treue ist groß </a:t>
            </a:r>
          </a:p>
        </p:txBody>
      </p:sp>
      <p:pic>
        <p:nvPicPr>
          <p:cNvPr id="5" name="Picture 2"/>
          <p:cNvPicPr>
            <a:picLocks noGrp="1" noChangeAspect="1" noChangeArrowheads="1"/>
          </p:cNvPicPr>
          <p:nvPr>
            <p:ph idx="1"/>
          </p:nvPr>
        </p:nvPicPr>
        <p:blipFill>
          <a:blip r:embed="rId2" cstate="print"/>
          <a:srcRect/>
          <a:stretch>
            <a:fillRect/>
          </a:stretch>
        </p:blipFill>
        <p:spPr bwMode="auto">
          <a:xfrm>
            <a:off x="5460008" y="273051"/>
            <a:ext cx="4389835" cy="58531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Rose Warmer</a:t>
            </a:r>
          </a:p>
        </p:txBody>
      </p:sp>
      <p:pic>
        <p:nvPicPr>
          <p:cNvPr id="4" name="Bild 1"/>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296050" y="1357299"/>
            <a:ext cx="3943091" cy="4768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16732-A91F-C35E-C755-3F9F47055231}"/>
              </a:ext>
            </a:extLst>
          </p:cNvPr>
          <p:cNvSpPr>
            <a:spLocks noGrp="1"/>
          </p:cNvSpPr>
          <p:nvPr>
            <p:ph type="title"/>
          </p:nvPr>
        </p:nvSpPr>
        <p:spPr/>
        <p:txBody>
          <a:bodyPr/>
          <a:lstStyle/>
          <a:p>
            <a:endParaRPr lang="de-DE"/>
          </a:p>
        </p:txBody>
      </p:sp>
      <p:sp>
        <p:nvSpPr>
          <p:cNvPr id="3" name="Bildplatzhalter 2">
            <a:extLst>
              <a:ext uri="{FF2B5EF4-FFF2-40B4-BE49-F238E27FC236}">
                <a16:creationId xmlns:a16="http://schemas.microsoft.com/office/drawing/2014/main" id="{98FF2239-F868-3815-BE55-3FF5549273FC}"/>
              </a:ext>
            </a:extLst>
          </p:cNvPr>
          <p:cNvSpPr>
            <a:spLocks noGrp="1"/>
          </p:cNvSpPr>
          <p:nvPr>
            <p:ph type="pic" idx="1"/>
          </p:nvPr>
        </p:nvSpPr>
        <p:spPr>
          <a:xfrm>
            <a:off x="5180012" y="992187"/>
            <a:ext cx="6172200" cy="4873625"/>
          </a:xfrm>
        </p:spPr>
      </p:sp>
      <p:sp>
        <p:nvSpPr>
          <p:cNvPr id="4" name="Textplatzhalter 3">
            <a:extLst>
              <a:ext uri="{FF2B5EF4-FFF2-40B4-BE49-F238E27FC236}">
                <a16:creationId xmlns:a16="http://schemas.microsoft.com/office/drawing/2014/main" id="{C109D836-8428-FD6C-2E30-9DAE2A4E9634}"/>
              </a:ext>
            </a:extLst>
          </p:cNvPr>
          <p:cNvSpPr>
            <a:spLocks noGrp="1"/>
          </p:cNvSpPr>
          <p:nvPr>
            <p:ph type="body" sz="half" idx="2"/>
          </p:nvPr>
        </p:nvSpPr>
        <p:spPr>
          <a:xfrm>
            <a:off x="1571308" y="457200"/>
            <a:ext cx="3932237" cy="5411788"/>
          </a:xfrm>
        </p:spPr>
        <p:txBody>
          <a:bodyPr/>
          <a:lstStyle/>
          <a:p>
            <a:endParaRPr lang="de-DE" dirty="0"/>
          </a:p>
        </p:txBody>
      </p:sp>
      <p:pic>
        <p:nvPicPr>
          <p:cNvPr id="1026" name="Picture 2" descr="Reise im Gegenwind: Die Lebensgeschichte der Rose Warmer">
            <a:extLst>
              <a:ext uri="{FF2B5EF4-FFF2-40B4-BE49-F238E27FC236}">
                <a16:creationId xmlns:a16="http://schemas.microsoft.com/office/drawing/2014/main" id="{D94EE6BD-95CF-AEDE-C2FF-111D3A6E6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426" y="414525"/>
            <a:ext cx="4369915" cy="54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5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FE620-D294-53BD-5AF3-0F1FDC8A56E3}"/>
              </a:ext>
            </a:extLst>
          </p:cNvPr>
          <p:cNvSpPr>
            <a:spLocks noGrp="1"/>
          </p:cNvSpPr>
          <p:nvPr>
            <p:ph type="title"/>
          </p:nvPr>
        </p:nvSpPr>
        <p:spPr/>
        <p:txBody>
          <a:bodyPr/>
          <a:lstStyle/>
          <a:p>
            <a:r>
              <a:rPr lang="de-DE" dirty="0"/>
              <a:t>Römerbrief 9,1-5</a:t>
            </a:r>
          </a:p>
        </p:txBody>
      </p:sp>
      <p:sp>
        <p:nvSpPr>
          <p:cNvPr id="3" name="Inhaltsplatzhalter 2">
            <a:extLst>
              <a:ext uri="{FF2B5EF4-FFF2-40B4-BE49-F238E27FC236}">
                <a16:creationId xmlns:a16="http://schemas.microsoft.com/office/drawing/2014/main" id="{05DEBB16-9EEE-08C0-BD93-7F670E65EDE6}"/>
              </a:ext>
            </a:extLst>
          </p:cNvPr>
          <p:cNvSpPr>
            <a:spLocks noGrp="1"/>
          </p:cNvSpPr>
          <p:nvPr>
            <p:ph idx="1"/>
          </p:nvPr>
        </p:nvSpPr>
        <p:spPr/>
        <p:txBody>
          <a:bodyPr>
            <a:normAutofit lnSpcReduction="10000"/>
          </a:bodyPr>
          <a:lstStyle/>
          <a:p>
            <a:r>
              <a:rPr lang="de-DE" dirty="0"/>
              <a:t>1 Ich sage die Wahrheit in Christus und lüge nicht, wie mir mein Gewissen bezeugt im Heiligen Geist, 2 dass ich große Traurigkeit und Schmerzen ohne Unterlass in meinem Herzen habe. 3 Denn ich wünschte, selbst verflucht und von Christus getrennt zu sein für meine Brüder, die meine Stammverwandten sind nach dem Fleisch. </a:t>
            </a:r>
          </a:p>
          <a:p>
            <a:r>
              <a:rPr lang="de-DE" dirty="0"/>
              <a:t>4 </a:t>
            </a:r>
            <a:r>
              <a:rPr lang="de-DE" b="1" dirty="0"/>
              <a:t>Sie sind Israeliten, denen die Kindschaft gehört und die Herrlichkeit und die Bundesschlüsse und das Gesetz und der Gottesdienst und die Verheißungen, 5 denen auch die Väter gehören und aus denen Christus herkommt nach dem Fleisch. Gott, der da ist über allem, sei gelobt in Ewigkeit. Amen. </a:t>
            </a:r>
          </a:p>
        </p:txBody>
      </p:sp>
    </p:spTree>
    <p:extLst>
      <p:ext uri="{BB962C8B-B14F-4D97-AF65-F5344CB8AC3E}">
        <p14:creationId xmlns:p14="http://schemas.microsoft.com/office/powerpoint/2010/main" val="130081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2087-2E32-15CC-7787-A2C75C66D7CF}"/>
              </a:ext>
            </a:extLst>
          </p:cNvPr>
          <p:cNvSpPr>
            <a:spLocks noGrp="1"/>
          </p:cNvSpPr>
          <p:nvPr>
            <p:ph type="title"/>
          </p:nvPr>
        </p:nvSpPr>
        <p:spPr/>
        <p:txBody>
          <a:bodyPr/>
          <a:lstStyle/>
          <a:p>
            <a:r>
              <a:rPr lang="de-DE" dirty="0"/>
              <a:t>Römerbrief Kap. 3 und 11</a:t>
            </a:r>
          </a:p>
        </p:txBody>
      </p:sp>
      <p:sp>
        <p:nvSpPr>
          <p:cNvPr id="3" name="Inhaltsplatzhalter 2">
            <a:extLst>
              <a:ext uri="{FF2B5EF4-FFF2-40B4-BE49-F238E27FC236}">
                <a16:creationId xmlns:a16="http://schemas.microsoft.com/office/drawing/2014/main" id="{E634EA5D-B62B-EBE6-0D5E-CF195E26E51A}"/>
              </a:ext>
            </a:extLst>
          </p:cNvPr>
          <p:cNvSpPr>
            <a:spLocks noGrp="1"/>
          </p:cNvSpPr>
          <p:nvPr>
            <p:ph idx="1"/>
          </p:nvPr>
        </p:nvSpPr>
        <p:spPr>
          <a:xfrm>
            <a:off x="1428750" y="2141537"/>
            <a:ext cx="10515600" cy="4351338"/>
          </a:xfrm>
        </p:spPr>
        <p:txBody>
          <a:bodyPr>
            <a:normAutofit fontScale="92500" lnSpcReduction="10000"/>
          </a:bodyPr>
          <a:lstStyle/>
          <a:p>
            <a:pPr marL="0" indent="0">
              <a:buNone/>
            </a:pPr>
            <a:r>
              <a:rPr lang="de-DE" dirty="0"/>
              <a:t>3,1-4:</a:t>
            </a:r>
          </a:p>
          <a:p>
            <a:pPr marL="0" indent="0">
              <a:buNone/>
            </a:pPr>
            <a:r>
              <a:rPr lang="de-DE" dirty="0"/>
              <a:t>Was haben dann die Juden für einen Vorzug, oder was nützt die Beschneidung? 2 Viel in jeder Weise! Vor allem: Ihnen ist anvertraut, was Gott geredet hat. 3 Was nun? Wenn einige untreu wurden, hebt dann ihre Untreue die Treue Gottes auf? 4 Das sei ferne! </a:t>
            </a:r>
          </a:p>
          <a:p>
            <a:pPr marL="0" indent="0">
              <a:buNone/>
            </a:pPr>
            <a:r>
              <a:rPr lang="de-DE" dirty="0"/>
              <a:t>11,1-2:</a:t>
            </a:r>
          </a:p>
          <a:p>
            <a:pPr marL="0" indent="0">
              <a:buNone/>
            </a:pPr>
            <a:r>
              <a:rPr lang="de-DE" dirty="0"/>
              <a:t>So frage ich nun: Hat denn Gott sein Volk verstoßen? Das sei ferne! Denn auch ich bin ein Israelit, vom Geschlecht Abrahams, aus dem Stamm Benjamin. 2 Gott hat sein Volk nicht verstoßen, das er zuvor erwählt hat.</a:t>
            </a:r>
          </a:p>
          <a:p>
            <a:pPr marL="0" indent="0">
              <a:buNone/>
            </a:pPr>
            <a:r>
              <a:rPr lang="de-DE" dirty="0"/>
              <a:t>11,28: </a:t>
            </a:r>
          </a:p>
          <a:p>
            <a:pPr marL="0" indent="0">
              <a:buNone/>
            </a:pPr>
            <a:r>
              <a:rPr lang="de-DE" dirty="0"/>
              <a:t>Gottes Gaben und Berufung können ihn nicht gereuen.</a:t>
            </a:r>
          </a:p>
          <a:p>
            <a:endParaRPr lang="de-DE" dirty="0"/>
          </a:p>
        </p:txBody>
      </p:sp>
    </p:spTree>
    <p:extLst>
      <p:ext uri="{BB962C8B-B14F-4D97-AF65-F5344CB8AC3E}">
        <p14:creationId xmlns:p14="http://schemas.microsoft.com/office/powerpoint/2010/main" val="114931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AC7ED-440E-8C58-F6FA-202F4BA99678}"/>
              </a:ext>
            </a:extLst>
          </p:cNvPr>
          <p:cNvSpPr>
            <a:spLocks noGrp="1"/>
          </p:cNvSpPr>
          <p:nvPr>
            <p:ph type="title"/>
          </p:nvPr>
        </p:nvSpPr>
        <p:spPr>
          <a:xfrm>
            <a:off x="958122" y="496862"/>
            <a:ext cx="10515600" cy="184176"/>
          </a:xfrm>
        </p:spPr>
        <p:txBody>
          <a:bodyPr>
            <a:normAutofit fontScale="90000"/>
          </a:bodyPr>
          <a:lstStyle/>
          <a:p>
            <a:endParaRPr lang="de-DE"/>
          </a:p>
        </p:txBody>
      </p:sp>
      <p:sp>
        <p:nvSpPr>
          <p:cNvPr id="3" name="Inhaltsplatzhalter 2">
            <a:extLst>
              <a:ext uri="{FF2B5EF4-FFF2-40B4-BE49-F238E27FC236}">
                <a16:creationId xmlns:a16="http://schemas.microsoft.com/office/drawing/2014/main" id="{D2B84D92-BDC5-23AC-C1CE-E78F4FC709B8}"/>
              </a:ext>
            </a:extLst>
          </p:cNvPr>
          <p:cNvSpPr>
            <a:spLocks noGrp="1"/>
          </p:cNvSpPr>
          <p:nvPr>
            <p:ph idx="1"/>
          </p:nvPr>
        </p:nvSpPr>
        <p:spPr>
          <a:xfrm>
            <a:off x="613347" y="971185"/>
            <a:ext cx="10515600" cy="5504565"/>
          </a:xfrm>
          <a:solidFill>
            <a:schemeClr val="tx2">
              <a:lumMod val="10000"/>
              <a:lumOff val="90000"/>
            </a:schemeClr>
          </a:solidFill>
        </p:spPr>
        <p:txBody>
          <a:bodyPr>
            <a:normAutofit lnSpcReduction="10000"/>
          </a:bodyPr>
          <a:lstStyle/>
          <a:p>
            <a:pPr marL="341313" indent="-338138">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dirty="0"/>
              <a:t>    „Wir erkennen nun, dass viele, viele Jahrhunderte der Blindheit unsere Augen bedeckt haben, so dass wir die Schönheit Deines auserwählten Volkes nicht mehr sehen und in seinem Gesicht nicht mehr die Züge unseres erstgeborenen Bruders wiedererkennen. </a:t>
            </a:r>
          </a:p>
          <a:p>
            <a:pPr marL="341313" indent="-338138">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dirty="0"/>
              <a:t>	Wir erkennen, dass das Kainszeichen auf unserer Stirn steht. Jahrhundertelang hat Abel darniedergelegen in Blut und Tränen, weil wir Deine Liebe vergaßen. </a:t>
            </a:r>
          </a:p>
          <a:p>
            <a:pPr marL="341313" indent="-338138">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dirty="0"/>
              <a:t>	Vergib uns die Verfluchung, die wir zu Unrecht aussprachen über den Namen der Juden. Vergib uns, dass wir Dich in ihrem Fleische zum zweiten Mal kreuzigten. Denn wir wussten nicht, was wir taten...“</a:t>
            </a:r>
          </a:p>
          <a:p>
            <a:pPr marL="341313" indent="-338138">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i="1" dirty="0"/>
              <a:t>    Papst Johannes XXIII. Bußgebet, verfasst kurz vor seinem Tod am 3. 6. 1963</a:t>
            </a:r>
          </a:p>
          <a:p>
            <a:endParaRPr lang="de-DE" dirty="0"/>
          </a:p>
        </p:txBody>
      </p:sp>
    </p:spTree>
    <p:extLst>
      <p:ext uri="{BB962C8B-B14F-4D97-AF65-F5344CB8AC3E}">
        <p14:creationId xmlns:p14="http://schemas.microsoft.com/office/powerpoint/2010/main" val="41768707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379</Words>
  <Application>Microsoft Office PowerPoint</Application>
  <PresentationFormat>Breitbild</PresentationFormat>
  <Paragraphs>19</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Aptos</vt:lpstr>
      <vt:lpstr>Aptos Display</vt:lpstr>
      <vt:lpstr>Arial</vt:lpstr>
      <vt:lpstr>Office</vt:lpstr>
      <vt:lpstr>PowerPoint-Präsentation</vt:lpstr>
      <vt:lpstr>Sima Sultan</vt:lpstr>
      <vt:lpstr>Heinrich Pollak</vt:lpstr>
      <vt:lpstr>Heinrich Pollack </vt:lpstr>
      <vt:lpstr>Rose Warmer</vt:lpstr>
      <vt:lpstr>PowerPoint-Präsentation</vt:lpstr>
      <vt:lpstr>Römerbrief 9,1-5</vt:lpstr>
      <vt:lpstr>Römerbrief Kap. 3 und 11</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Ulrich Laepple</dc:creator>
  <cp:lastModifiedBy>Ulrich Laepple</cp:lastModifiedBy>
  <cp:revision>8</cp:revision>
  <dcterms:created xsi:type="dcterms:W3CDTF">2026-03-05T11:33:04Z</dcterms:created>
  <dcterms:modified xsi:type="dcterms:W3CDTF">2026-03-10T10:12:15Z</dcterms:modified>
</cp:coreProperties>
</file>